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846" r:id="rId87"/>
    <p:sldId id="1043" r:id="rId88"/>
    <p:sldId id="1044"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79" r:id="rId201"/>
    <p:sldId id="1480" r:id="rId202"/>
    <p:sldId id="1481" r:id="rId203"/>
    <p:sldId id="386" r:id="rId204"/>
    <p:sldId id="654" r:id="rId205"/>
    <p:sldId id="397" r:id="rId206"/>
    <p:sldId id="657" r:id="rId207"/>
    <p:sldId id="851" r:id="rId208"/>
    <p:sldId id="331" r:id="rId209"/>
    <p:sldId id="1205" r:id="rId210"/>
    <p:sldId id="914" r:id="rId211"/>
    <p:sldId id="852" r:id="rId212"/>
    <p:sldId id="1245" r:id="rId213"/>
    <p:sldId id="1156" r:id="rId214"/>
    <p:sldId id="1465" r:id="rId215"/>
    <p:sldId id="1466" r:id="rId216"/>
    <p:sldId id="1394" r:id="rId217"/>
    <p:sldId id="1395" r:id="rId218"/>
    <p:sldId id="1401" r:id="rId219"/>
    <p:sldId id="1402" r:id="rId220"/>
    <p:sldId id="1244" r:id="rId221"/>
    <p:sldId id="1285" r:id="rId222"/>
    <p:sldId id="1159" r:id="rId223"/>
    <p:sldId id="686" r:id="rId224"/>
    <p:sldId id="1207" r:id="rId225"/>
    <p:sldId id="1356" r:id="rId226"/>
    <p:sldId id="1357" r:id="rId227"/>
    <p:sldId id="302" r:id="rId228"/>
    <p:sldId id="1421" r:id="rId229"/>
    <p:sldId id="1130" r:id="rId230"/>
    <p:sldId id="1203" r:id="rId231"/>
    <p:sldId id="1263" r:id="rId232"/>
    <p:sldId id="1265" r:id="rId233"/>
    <p:sldId id="305" r:id="rId234"/>
    <p:sldId id="1266" r:id="rId235"/>
    <p:sldId id="306" r:id="rId236"/>
    <p:sldId id="308" r:id="rId237"/>
    <p:sldId id="1131" r:id="rId238"/>
    <p:sldId id="1267" r:id="rId239"/>
    <p:sldId id="1132" r:id="rId240"/>
    <p:sldId id="1268" r:id="rId241"/>
    <p:sldId id="1133" r:id="rId242"/>
    <p:sldId id="313" r:id="rId243"/>
    <p:sldId id="1204" r:id="rId244"/>
    <p:sldId id="1134" r:id="rId245"/>
    <p:sldId id="1242" r:id="rId246"/>
    <p:sldId id="1289" r:id="rId247"/>
    <p:sldId id="1135" r:id="rId248"/>
    <p:sldId id="1136" r:id="rId249"/>
    <p:sldId id="1209" r:id="rId250"/>
    <p:sldId id="1269" r:id="rId251"/>
    <p:sldId id="1137" r:id="rId252"/>
    <p:sldId id="1270" r:id="rId253"/>
    <p:sldId id="1138" r:id="rId254"/>
    <p:sldId id="1139" r:id="rId255"/>
    <p:sldId id="1140" r:id="rId256"/>
    <p:sldId id="1078" r:id="rId257"/>
    <p:sldId id="1141" r:id="rId258"/>
    <p:sldId id="1142" r:id="rId259"/>
    <p:sldId id="1143" r:id="rId260"/>
    <p:sldId id="1388" r:id="rId261"/>
    <p:sldId id="1154" r:id="rId262"/>
    <p:sldId id="1144" r:id="rId263"/>
    <p:sldId id="1155" r:id="rId264"/>
    <p:sldId id="1145" r:id="rId265"/>
    <p:sldId id="1146" r:id="rId266"/>
    <p:sldId id="1147" r:id="rId267"/>
    <p:sldId id="1061" r:id="rId268"/>
    <p:sldId id="1062" r:id="rId269"/>
    <p:sldId id="1063" r:id="rId270"/>
    <p:sldId id="1253" r:id="rId271"/>
    <p:sldId id="1254" r:id="rId272"/>
    <p:sldId id="1255" r:id="rId273"/>
    <p:sldId id="1256"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38" r:id="rId498"/>
    <p:sldId id="1339" r:id="rId499"/>
    <p:sldId id="1352" r:id="rId500"/>
    <p:sldId id="1340" r:id="rId501"/>
    <p:sldId id="368" r:id="rId502"/>
    <p:sldId id="636" r:id="rId503"/>
    <p:sldId id="663" r:id="rId504"/>
    <p:sldId id="664" r:id="rId505"/>
    <p:sldId id="637" r:id="rId506"/>
    <p:sldId id="638" r:id="rId507"/>
    <p:sldId id="712" r:id="rId508"/>
    <p:sldId id="713" r:id="rId509"/>
    <p:sldId id="714" r:id="rId510"/>
    <p:sldId id="836" r:id="rId511"/>
    <p:sldId id="837" r:id="rId512"/>
    <p:sldId id="342" r:id="rId513"/>
    <p:sldId id="1067" r:id="rId514"/>
    <p:sldId id="1473" r:id="rId515"/>
    <p:sldId id="1343" r:id="rId516"/>
    <p:sldId id="1068" r:id="rId517"/>
    <p:sldId id="727" r:id="rId518"/>
    <p:sldId id="728" r:id="rId519"/>
    <p:sldId id="781" r:id="rId520"/>
    <p:sldId id="1007" r:id="rId521"/>
    <p:sldId id="730" r:id="rId522"/>
    <p:sldId id="1264" r:id="rId523"/>
    <p:sldId id="1448" r:id="rId524"/>
    <p:sldId id="1449" r:id="rId525"/>
    <p:sldId id="1450" r:id="rId526"/>
    <p:sldId id="1157" r:id="rId527"/>
    <p:sldId id="1158" r:id="rId528"/>
    <p:sldId id="775" r:id="rId529"/>
    <p:sldId id="354" r:id="rId530"/>
    <p:sldId id="735" r:id="rId531"/>
    <p:sldId id="738" r:id="rId532"/>
    <p:sldId id="774" r:id="rId533"/>
    <p:sldId id="1453" r:id="rId534"/>
    <p:sldId id="737" r:id="rId535"/>
    <p:sldId id="740" r:id="rId536"/>
    <p:sldId id="683" r:id="rId537"/>
    <p:sldId id="684" r:id="rId538"/>
    <p:sldId id="682" r:id="rId539"/>
    <p:sldId id="1405" r:id="rId540"/>
    <p:sldId id="1434" r:id="rId541"/>
    <p:sldId id="1432" r:id="rId542"/>
    <p:sldId id="1385" r:id="rId543"/>
    <p:sldId id="1433" r:id="rId544"/>
    <p:sldId id="1438" r:id="rId545"/>
    <p:sldId id="1439" r:id="rId546"/>
    <p:sldId id="1440" r:id="rId547"/>
    <p:sldId id="1431" r:id="rId548"/>
    <p:sldId id="1436" r:id="rId549"/>
    <p:sldId id="968" r:id="rId550"/>
    <p:sldId id="969" r:id="rId551"/>
    <p:sldId id="609" r:id="rId552"/>
    <p:sldId id="610" r:id="rId553"/>
    <p:sldId id="703" r:id="rId554"/>
    <p:sldId id="611" r:id="rId555"/>
    <p:sldId id="612" r:id="rId556"/>
    <p:sldId id="704" r:id="rId557"/>
    <p:sldId id="613" r:id="rId558"/>
    <p:sldId id="705" r:id="rId559"/>
    <p:sldId id="614" r:id="rId560"/>
    <p:sldId id="1045" r:id="rId561"/>
    <p:sldId id="1382" r:id="rId562"/>
    <p:sldId id="986" r:id="rId563"/>
    <p:sldId id="427"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1472" r:id="rId583"/>
    <p:sldId id="874" r:id="rId584"/>
    <p:sldId id="946" r:id="rId585"/>
    <p:sldId id="943" r:id="rId586"/>
    <p:sldId id="755" r:id="rId587"/>
    <p:sldId id="754" r:id="rId588"/>
    <p:sldId id="670" r:id="rId589"/>
    <p:sldId id="1347" r:id="rId590"/>
    <p:sldId id="777" r:id="rId591"/>
    <p:sldId id="762" r:id="rId592"/>
    <p:sldId id="763" r:id="rId593"/>
    <p:sldId id="769" r:id="rId594"/>
    <p:sldId id="1398" r:id="rId595"/>
    <p:sldId id="770" r:id="rId596"/>
    <p:sldId id="873" r:id="rId597"/>
    <p:sldId id="875" r:id="rId598"/>
    <p:sldId id="1469" r:id="rId599"/>
    <p:sldId id="1412" r:id="rId600"/>
    <p:sldId id="583" r:id="rId601"/>
    <p:sldId id="584" r:id="rId602"/>
    <p:sldId id="585" r:id="rId603"/>
    <p:sldId id="1069" r:id="rId604"/>
    <p:sldId id="1442" r:id="rId605"/>
    <p:sldId id="952" r:id="rId606"/>
    <p:sldId id="1348" r:id="rId607"/>
    <p:sldId id="1349" r:id="rId608"/>
    <p:sldId id="1396" r:id="rId609"/>
    <p:sldId id="1397" r:id="rId610"/>
    <p:sldId id="1350" r:id="rId611"/>
    <p:sldId id="761" r:id="rId612"/>
    <p:sldId id="1404" r:id="rId613"/>
    <p:sldId id="861" r:id="rId614"/>
    <p:sldId id="862" r:id="rId615"/>
    <p:sldId id="756" r:id="rId616"/>
    <p:sldId id="771" r:id="rId617"/>
    <p:sldId id="876" r:id="rId618"/>
    <p:sldId id="1471" r:id="rId619"/>
    <p:sldId id="1393" r:id="rId620"/>
    <p:sldId id="1389" r:id="rId621"/>
    <p:sldId id="1457" r:id="rId622"/>
    <p:sldId id="1458" r:id="rId623"/>
    <p:sldId id="1459" r:id="rId624"/>
    <p:sldId id="1428" r:id="rId625"/>
    <p:sldId id="778" r:id="rId626"/>
    <p:sldId id="779" r:id="rId627"/>
    <p:sldId id="834" r:id="rId628"/>
    <p:sldId id="780" r:id="rId629"/>
    <p:sldId id="833" r:id="rId630"/>
    <p:sldId id="783" r:id="rId631"/>
    <p:sldId id="880" r:id="rId632"/>
    <p:sldId id="881" r:id="rId633"/>
    <p:sldId id="879" r:id="rId634"/>
    <p:sldId id="866" r:id="rId635"/>
    <p:sldId id="1341" r:id="rId636"/>
    <p:sldId id="1390" r:id="rId637"/>
    <p:sldId id="1391" r:id="rId638"/>
    <p:sldId id="878" r:id="rId639"/>
    <p:sldId id="867" r:id="rId640"/>
    <p:sldId id="868" r:id="rId641"/>
    <p:sldId id="870" r:id="rId642"/>
    <p:sldId id="1241" r:id="rId643"/>
    <p:sldId id="1411" r:id="rId644"/>
    <p:sldId id="869" r:id="rId645"/>
    <p:sldId id="1342" r:id="rId646"/>
    <p:sldId id="1367" r:id="rId647"/>
    <p:sldId id="1377" r:id="rId648"/>
    <p:sldId id="1379" r:id="rId649"/>
    <p:sldId id="1368" r:id="rId650"/>
    <p:sldId id="1369" r:id="rId651"/>
    <p:sldId id="1380" r:id="rId652"/>
    <p:sldId id="1381" r:id="rId653"/>
    <p:sldId id="1370" r:id="rId654"/>
    <p:sldId id="1371" r:id="rId655"/>
    <p:sldId id="1372" r:id="rId656"/>
    <p:sldId id="1373" r:id="rId657"/>
    <p:sldId id="1374" r:id="rId658"/>
    <p:sldId id="1375" r:id="rId659"/>
    <p:sldId id="1033" r:id="rId660"/>
    <p:sldId id="1021" r:id="rId661"/>
    <p:sldId id="1022" r:id="rId662"/>
    <p:sldId id="1023" r:id="rId663"/>
    <p:sldId id="1024" r:id="rId664"/>
    <p:sldId id="1025" r:id="rId665"/>
    <p:sldId id="1027" r:id="rId666"/>
    <p:sldId id="1028" r:id="rId667"/>
    <p:sldId id="1029" r:id="rId668"/>
    <p:sldId id="1030" r:id="rId669"/>
    <p:sldId id="1032" r:id="rId670"/>
    <p:sldId id="1031" r:id="rId671"/>
    <p:sldId id="885" r:id="rId672"/>
    <p:sldId id="1074" r:id="rId673"/>
    <p:sldId id="976" r:id="rId674"/>
    <p:sldId id="933" r:id="rId675"/>
    <p:sldId id="954" r:id="rId676"/>
    <p:sldId id="788" r:id="rId677"/>
    <p:sldId id="1456" r:id="rId678"/>
    <p:sldId id="1489" r:id="rId6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ableStyles" Target="tableStyle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instance and schema </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119336" y="4390653"/>
            <a:ext cx="11953328" cy="1846659"/>
          </a:xfrm>
          <a:prstGeom prst="rect">
            <a:avLst/>
          </a:prstGeom>
          <a:noFill/>
        </p:spPr>
        <p:txBody>
          <a:bodyPr wrap="square">
            <a:spAutoFit/>
          </a:bodyPr>
          <a:lstStyle/>
          <a:p>
            <a:r>
              <a:rPr lang="en-US" sz="2000" b="1">
                <a:latin typeface="Palatino Linotype" panose="02040502050505030304" pitchFamily="18" charset="0"/>
              </a:rPr>
              <a:t>Schema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overall design of a database is called schema.</a:t>
            </a:r>
          </a:p>
          <a:p>
            <a:pPr marL="285750" indent="-285750">
              <a:buFont typeface="Arial" panose="020B0604020202020204" pitchFamily="34" charset="0"/>
              <a:buChar char="•"/>
            </a:pPr>
            <a:r>
              <a:rPr lang="en-US" dirty="0">
                <a:latin typeface="Palatino Linotype" panose="02040502050505030304" pitchFamily="18" charset="0"/>
              </a:rPr>
              <a:t>A database schema is the skeleton structure of the database. It represents</a:t>
            </a:r>
          </a:p>
          <a:p>
            <a:pPr marL="285750" indent="-285750">
              <a:buFont typeface="Arial" panose="020B0604020202020204" pitchFamily="34" charset="0"/>
              <a:buChar char="•"/>
            </a:pPr>
            <a:r>
              <a:rPr lang="en-US" dirty="0">
                <a:latin typeface="Palatino Linotype" panose="02040502050505030304" pitchFamily="18" charset="0"/>
              </a:rPr>
              <a:t>the logical view of the entire database.</a:t>
            </a:r>
          </a:p>
          <a:p>
            <a:pPr marL="285750" indent="-285750">
              <a:buFont typeface="Arial" panose="020B0604020202020204" pitchFamily="34" charset="0"/>
              <a:buChar char="•"/>
            </a:pPr>
            <a:r>
              <a:rPr lang="en-US" dirty="0">
                <a:latin typeface="Palatino Linotype" panose="02040502050505030304" pitchFamily="18" charset="0"/>
              </a:rPr>
              <a:t>A schema contains schema objects like table, foreign key, primary key, views, columns, data types, stored procedure, etc.</a:t>
            </a:r>
          </a:p>
        </p:txBody>
      </p:sp>
      <p:sp>
        <p:nvSpPr>
          <p:cNvPr id="3" name="TextBox 2">
            <a:extLst>
              <a:ext uri="{FF2B5EF4-FFF2-40B4-BE49-F238E27FC236}">
                <a16:creationId xmlns:a16="http://schemas.microsoft.com/office/drawing/2014/main" id="{2A68ABC4-4EC0-7051-775A-3EAE69C96D48}"/>
              </a:ext>
            </a:extLst>
          </p:cNvPr>
          <p:cNvSpPr txBox="1"/>
          <p:nvPr/>
        </p:nvSpPr>
        <p:spPr>
          <a:xfrm>
            <a:off x="119336" y="1166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45164</TotalTime>
  <Words>67850</Words>
  <Application>Microsoft Office PowerPoint</Application>
  <PresentationFormat>Widescreen</PresentationFormat>
  <Paragraphs>8518</Paragraphs>
  <Slides>678</Slides>
  <Notes>38</Notes>
  <HiddenSlides>127</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678</vt:i4>
      </vt:variant>
    </vt:vector>
  </HeadingPairs>
  <TitlesOfParts>
    <vt:vector size="72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10458</cp:revision>
  <dcterms:created xsi:type="dcterms:W3CDTF">2015-10-09T06:09:34Z</dcterms:created>
  <dcterms:modified xsi:type="dcterms:W3CDTF">2022-09-29T03:42:25Z</dcterms:modified>
</cp:coreProperties>
</file>